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1FC2863-2FE0-47ED-8832-7BF4A59920E5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FBD22-9175-405C-B908-DD42EA3CD1B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smitha.com/h2/ch29ir.html" TargetMode="External"/><Relationship Id="rId2" Type="http://schemas.openxmlformats.org/officeDocument/2006/relationships/hyperlink" Target="http://www.islamicbulletin.org/newsletters/issue_24/beliefs.aspx#bas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guim.co.uk/sys-images/Guardian/Pix/pictures/2011/4/1/1301673637817/A-woman-in-a-burqa-008.jpg" TargetMode="External"/><Relationship Id="rId5" Type="http://schemas.openxmlformats.org/officeDocument/2006/relationships/hyperlink" Target="http://t2.gstatic.com/images?q=tbn:ANd9GcTnUMgyhz1YDVx82SBOONx4R4nwCg5GyyYMjzjp6vhDd5orAEmO" TargetMode="External"/><Relationship Id="rId4" Type="http://schemas.openxmlformats.org/officeDocument/2006/relationships/hyperlink" Target="http://theriskyshift.com/2012/02/essay-impact-of-iranian-revolution-on-htm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Liyan Khan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Iranian Enrichment Assignment:</a:t>
            </a:r>
            <a:br>
              <a:rPr lang="en-US" dirty="0" smtClean="0"/>
            </a:br>
            <a:r>
              <a:rPr lang="en-US" dirty="0" smtClean="0"/>
              <a:t>Islam in Iran</a:t>
            </a:r>
            <a:endParaRPr lang="en-US" dirty="0"/>
          </a:p>
        </p:txBody>
      </p:sp>
      <p:pic>
        <p:nvPicPr>
          <p:cNvPr id="4098" name="Picture 2" descr="C:\Users\Liyan\AppData\Local\Microsoft\Windows\Temporary Internet Files\Content.IE5\FGWBV4GH\MC900189399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8246" y1="2797" x2="98684" y2="62937"/>
                        <a14:foregroundMark x1="48246" y1="67832" x2="56140" y2="15385"/>
                        <a14:foregroundMark x1="49561" y1="30769" x2="48246" y2="5594"/>
                        <a14:foregroundMark x1="47368" y1="34965" x2="47807" y2="6993"/>
                        <a14:foregroundMark x1="67982" y1="3497" x2="99561" y2="8392"/>
                        <a14:foregroundMark x1="51754" y1="67832" x2="98246" y2="68531"/>
                        <a14:backgroundMark x1="44737" y1="21678" x2="44737" y2="76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57600"/>
            <a:ext cx="3761232" cy="235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iyan\AppData\Local\Microsoft\Windows\Temporary Internet Files\Content.IE5\Y8GJSE05\MC9000159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7769">
            <a:off x="5483639" y="3556481"/>
            <a:ext cx="2572288" cy="201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71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946648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Belief in one God (Allah)</a:t>
            </a:r>
          </a:p>
          <a:p>
            <a:r>
              <a:rPr lang="en-US" dirty="0" smtClean="0"/>
              <a:t>Many prophets</a:t>
            </a:r>
          </a:p>
          <a:p>
            <a:pPr lvl="1"/>
            <a:r>
              <a:rPr lang="en-US" dirty="0" smtClean="0"/>
              <a:t>Most famous is Mohammed</a:t>
            </a:r>
          </a:p>
          <a:p>
            <a:r>
              <a:rPr lang="en-US" dirty="0" smtClean="0"/>
              <a:t>Holy book is the Quran</a:t>
            </a:r>
          </a:p>
          <a:p>
            <a:r>
              <a:rPr lang="en-US" dirty="0" smtClean="0"/>
              <a:t>Five pillars</a:t>
            </a:r>
          </a:p>
          <a:p>
            <a:pPr lvl="1"/>
            <a:r>
              <a:rPr lang="en-US" dirty="0" err="1" smtClean="0"/>
              <a:t>Shahada</a:t>
            </a:r>
            <a:r>
              <a:rPr lang="en-US" dirty="0" smtClean="0"/>
              <a:t> (There is no God but Allah and Mohammed is His messenger)</a:t>
            </a:r>
          </a:p>
          <a:p>
            <a:pPr lvl="1"/>
            <a:r>
              <a:rPr lang="en-US" dirty="0" err="1" smtClean="0"/>
              <a:t>Sawm</a:t>
            </a:r>
            <a:r>
              <a:rPr lang="en-US" dirty="0" smtClean="0"/>
              <a:t> (fasting)</a:t>
            </a:r>
          </a:p>
          <a:p>
            <a:pPr lvl="1"/>
            <a:r>
              <a:rPr lang="en-US" dirty="0" smtClean="0"/>
              <a:t>Salah (prayer)</a:t>
            </a:r>
          </a:p>
          <a:p>
            <a:pPr lvl="1"/>
            <a:r>
              <a:rPr lang="en-US" dirty="0" smtClean="0"/>
              <a:t>Zakat (charity)</a:t>
            </a:r>
          </a:p>
          <a:p>
            <a:pPr lvl="1"/>
            <a:r>
              <a:rPr lang="en-US" dirty="0" smtClean="0"/>
              <a:t>Hajj (pilgrimage)</a:t>
            </a:r>
            <a:endParaRPr lang="en-US" dirty="0"/>
          </a:p>
        </p:txBody>
      </p:sp>
      <p:pic>
        <p:nvPicPr>
          <p:cNvPr id="1026" name="Picture 2" descr="C:\Users\Liyan\AppData\Local\Microsoft\Windows\Temporary Internet Files\Content.IE5\Q0S3HMNL\MC9001565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00400"/>
            <a:ext cx="1818742" cy="166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41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 Against the Shah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Religious groups in Iran disliked western culture because of the religion (Christianity)</a:t>
            </a:r>
          </a:p>
          <a:p>
            <a:r>
              <a:rPr lang="en-US" dirty="0" smtClean="0"/>
              <a:t>The Shah of Iran was a supporter of the west</a:t>
            </a:r>
          </a:p>
          <a:p>
            <a:r>
              <a:rPr lang="en-US" dirty="0" smtClean="0"/>
              <a:t>Citizens in Iran started disliking the Shah because of this</a:t>
            </a:r>
          </a:p>
          <a:p>
            <a:r>
              <a:rPr lang="en-US" dirty="0" smtClean="0"/>
              <a:t>Eventually, the Shah fled Iran</a:t>
            </a:r>
          </a:p>
          <a:p>
            <a:endParaRPr lang="en-US" dirty="0"/>
          </a:p>
        </p:txBody>
      </p:sp>
      <p:pic>
        <p:nvPicPr>
          <p:cNvPr id="2050" name="Picture 2" descr="C:\Users\Liyan\AppData\Local\Microsoft\Windows\Temporary Internet Files\Content.IE5\N7BO1GT4\MC9003913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828800"/>
            <a:ext cx="871492" cy="11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2.gstatic.com/images?q=tbn:ANd9GcTnUMgyhz1YDVx82SBOONx4R4nwCg5GyyYMjzjp6vhDd5orAE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048" y="4114800"/>
            <a:ext cx="2873898" cy="21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94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740152"/>
          </a:xfrm>
        </p:spPr>
        <p:txBody>
          <a:bodyPr>
            <a:normAutofit/>
          </a:bodyPr>
          <a:lstStyle/>
          <a:p>
            <a:r>
              <a:rPr lang="en-US" dirty="0" smtClean="0"/>
              <a:t>Western culture was hated by the Iranians</a:t>
            </a:r>
          </a:p>
          <a:p>
            <a:r>
              <a:rPr lang="en-US" dirty="0" smtClean="0"/>
              <a:t>Citizens of Iran were forced to follow Islam</a:t>
            </a:r>
          </a:p>
          <a:p>
            <a:r>
              <a:rPr lang="en-US" dirty="0" smtClean="0"/>
              <a:t>Many people started disliking the religion</a:t>
            </a:r>
          </a:p>
          <a:p>
            <a:r>
              <a:rPr lang="en-US" dirty="0" smtClean="0"/>
              <a:t>Many protests took place</a:t>
            </a:r>
          </a:p>
          <a:p>
            <a:r>
              <a:rPr lang="en-US" dirty="0" smtClean="0"/>
              <a:t>Iranian military started being violent</a:t>
            </a:r>
          </a:p>
          <a:p>
            <a:endParaRPr lang="en-US" dirty="0" smtClean="0"/>
          </a:p>
        </p:txBody>
      </p:sp>
      <p:sp>
        <p:nvSpPr>
          <p:cNvPr id="4" name="AutoShape 2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2" descr="data:image/jpeg;base64,/9j/4AAQSkZJRgABAQAAAQABAAD/2wCEAAkGBxQSEhMUEBAPFBAPFBQPDw8PDw8PDw8QFBUWFhQUFBQYHCggGBolHBQUITEhJSkrLi4uFx8zODMsNygtLisBCgoKDg0OFxAPFCwcFBwsLCwsLCwsLCwsLCwsLCwsLCwsKywsLCwsLCwsLCwsLCwrLDcsNzc3LDc3LCwsKywrK//AABEIAK4BIgMBIgACEQEDEQH/xAAbAAACAwEBAQAAAAAAAAAAAAADBAIFBgEAB//EADwQAAEDAwIDBgMHAgQHAAAAAAEAAgMEESEFMRIyQQYiUWFxgRORoSNCUnKxwdEHM2KC4fAUFkNzkqLx/8QAGAEBAQEBAQAAAAAAAAAAAAAAAQACAwT/xAAdEQEBAQEBAAMBAQAAAAAAAAAAAQIxEQMhQXES/9oADAMBAAIRAxEAPwD57IoQ7osiFEMrbK5pdkwAl6TZNKJqUd1UFeMq5mdhUVacqBdwwndPCSdsnaBKXTdlFSacLhQnYOYK1mcLKqh5gnKl2FrIqg1J3eKrBunK094pQBNRhhFkrIco1ku9CMwOTVOcr2j6Y6a5BayNuHyvvwjyAGXO8h9N1aSVNJTjuM+O9uDLO7hiv5RtwfS71eE7pu2Pl1Vb2gpZDkRyW8RG+36I0fa6oItC1jGD74YyCMeQAFz8wux69UDvGXi68r7fVyPEyDjY2O43HUKN1qq3tI6QWkhpZG9eOMOPzBuFnangJ7reAeAc57R/5Z+pWfCVJXGqUrCNxg7HoVBqkPGcJhr8JZoReFagP6bKAVs9MqBZYSiabrU6U429FvIrUskR43KujdhNU7ltlk+0zbyhM09PynwUdZbecfNEfMQ3C5XrRXXGglvkEhRNs72UZagu3UqF/e9lkq3Uf7jvVJuKb1I/aOSZQUV5euvKRiVDhGUSRDi3TAuaVHQaZHQk59lSVe6u5hhUlWMrUQBTlClCnKIKS3YcLxXG7L10JOn5gnqkYSEJ7wTNS7C1kVn67cpViPVnJSzSmozYWRdPoA9wLzZp5WjDpPfo3z+SVfIGNL3crcW/E47N/wB9ESkqjG34z8vdyD6beAUjGs6kGtEbAAwY4G93i9fBvl1Sen6eXkPl/wAjNhb06BdoaQuPxZcuOQDt6nyXp6t0z/gwnA/uS+Xkj+kWr1BjDaNvxZGjr/aj9G7KkqZJZTeR5t+BvdYPYKwrg2FnC0W8T1J8Sqlk90WqDsbbBA/dLukINrojpEB5QTUNaWixHEw7tO3qPA+akyx22O19/dVpcmqB+eG4HFgXwL9EI/GmWkWSxaQSCLEYIPREbstQHdOIBWn0twWPpL3Wo0gbLeWa0BGEalUY24TNMFoM3q/98eiHUyAMXO0D7TD3VdVTd3dc71r8VwkuExph73slWgcOExpXN7LKKaj/AHHJUprUedyUJQ0ivLy8gDyKEJypyoUPMtJeUuyMd0Cl2RXboQ82ypaxXTxhUtcMrSL3T1Eq4uT2nlSW/ReC63ZeWU7DzBN1DcJSPmCPUOwt5FUNa3JS0bb4G5wPVHq3ZKWkm+HG5/XlZ+Y7n2H7JtRWtPxZmxNPciy89Mc7vpZPvHxHjHdGGjo1o2S1DSljLEfaS2dJ4gdG+2580WvqhCzHM4IhR1etJtDFueZw8Ovsu0zm08TnDmIsCdyepSGkt5nu3PVK6tVF54RsFm39IUcpkc4vJJPj0XmM4br1Oyyaa26EVc9Rc5SeyxQyqlAlc414qBWUej1SQANJDhcCzmhxHo7cfNXjWYWcoouJ48G5P7K+a/C3lmntNYL5Wq0uMALF0cpBWq0gldcs1o74U4JMoDNkxBGtMsl2oP2gVBUyGyvu1I+0Cz1QuN63OOQHCe0nf2SEGyf0nm9kKktQPfclXJvUP7jkqUFBeXV5BGmQoT3kabZKxnvLQaCkOER+6BRlHfuhGXnuqj1Aq9c3uqj1ELSIlP6eUgU9p6ku2bLy4w4XVkuxjITVRHhKxnITs78LeRWZq4zxWG529Us9oc8dY6fDf8cu/vnPsE5XycJJHO/usHXO5/ZdpIA0Z5IhxOP4nn/X9FUByO4Gl7t989SszUzGVxJ26JvWK0yO4Rslgy1vJZt9ahsScEZ8Sq6nYSbnqizO+IeEcrd0eFg2QnWxqbW2Xmstm5I8L2I9Ct32K7GU1WA+asiA3NNDIPj+j78nsD6o1qZntOZdXyPnsyVeV9o7R9ldIgb3YJHydGx1NXI8n0Dz9Avl09NE6f4cdNKyzuAtdI8vB8wdlznySz3z6bvx2fXv2oyVAr6rSf06hMBkLZC8Nvwl7gL28l89ljDA61mvaSAOEk4Pj0Vn5Jri18dz13SoiOK4IBta4sTurRseEhQylzbuN8kXO6eY/C7Z45Uzp0FytrpVJhYigms5bbSKjC65Zq2YyyYiQWPuEeMLTLFdqj9oFnKhaLtaLSBZmdy5Xrc4nBsntLPe9khBsm9O5vZCA1A/aOShR6498pclZacuvLy8pGJkozmTcuyVjb3khd0WyYful6MYRJZLFCPOd3VR6i5Wzn4VRXDK0iZGE7p5SjhhM0BQl7HsvFciOF4lDTse4TtQLNJOwFyfAJKE94eqT7Q6k5x+A3HEe9+UdXfrZajNItl43mS2B3Ix4efsPqULXqr4TBENx3pPN56eyNFK2NvGeWPuxg/ed/vKzb5DI8vcbi97+JRaogzGTuUKWZcnluVCFtyFlpbU0PAweJFyhNdlN1hsAPJV7DlIPtOEGTBuOmxGCESI4QpilHv+Yqng+GZ3uYOUSWe5n5XnvN9il6PVXxyCSzXOuCS/iJJHib3SHEurNzK1Let63+q1QIyxtLS5FuImU/S6+fV9W6R7nusC88RDQQ2/kEUNScu6z/iTkN1b2rLS3XaR4HPurFrMKl0qSz7fiH6ZV6x+F1zxzolFDcraaTAQFkNOls5bjS5xwrplmrBgTUKW4keFaDGds+cLJyuWr7aczVlnR3XHXWpxKJ2E7ppz7FKBmE5prf0KETrecpcpiu5yl0NRFcXVxC8NSoMYyjSoMe60FxAcJSqmsUzCcKvrd0GLCGa4SlUUSnGFCpGyYC7tkaiKG7ZTo1VLuI4UiUBjrBDM6CPPUiNpefu7DxPQKjhBcS5x78l3OJ+6zf6/wvajKZZWxDlZ3n+Hn/HzSOqajYcDDvzEdf8ARKB1iu4iGs5W4Hn4n1KVlnbwgNOBv4pUrwCz6XQ2+UxSRXcF2Id33TNBzD1CohdTkyko0Sud3ihRlPv2ljCcJWoflMQnCSqTlVEQJXWlQU2BUJhjVXy7lWOwVY7dFEEpXWe0+Y/haJoWZC1ULgW+y1hV2jYb4Ws0mQ2Wc05wutTpjgumWKuIXYTcDkmNkWndlbZZbtpzNWbatH215mrK/FsuOuukWDYxZHpW2+RS0EiZgdf5FCqrrj3ylyUau5yl3ILq4uXXkfSNyIMe6LKhx7rQWkOyUqo8pyn2XpWZRUjBFhAqgrQM7vsq2sK0ix2RqJqCXYTNEVVHn7JMA3J/CL5wPK/knZNlSa1KSBHG7umzpD1cbYb6D9VkhQ0ssnGKVhkc7Mkl2sBtmzeIi4CqKmifG4tla5rxktO4Hj5jzVlRWbl8UcjhsZeJ7QPAR8vTrdMT1hnDYpBEHC//AA72RtjLHHPwzw7tdsL9bKUUAiB2cF4ttuP4XZo7WPQ/Q9QuxP6HYrJGhy13lYqdG+zh6oVM2xcPEfouRGxSjOqss8pONys9UbcNPiAqgFV6os4HpWq3Uqd6jUp/ACEViEERiIR3nCryn5eVV5VVHQtDRuuxv5Qs8FZaVW8J4X8p2P4T/Cc37FXFKTdafSiqOgaOJabTIwu2WKuI9kxTNQG4CNTPWmWV7b7tWOecrY9tt2rHSbrjrrc4ZidhN6e79CkWHCb04/oUKlK098pclHrecpYoaeuvKN1xHhWEqCzdGlQGbrTK2p9lJ7kODZdk3QlgzlVTXhWsb+77KtrStAmdkeiQicJyHhiZxPy947jPAfid4eQVTEK2oOwNh1PUqvsOi9US3uT/AAl433HqVlpGV2EkX+fmD4HoUxU7FItKKlhXND7PAsJh8Sw2EoxI3559HBVgVhQuu1zBzN+3j2yWjvt925/ypSpZZxtscj0Oyg7E/vDzwuHdCachGk3UVnfijHi3CqJhYp+hl6eKDWxpvABC5FlSrSmA64RCgESNQUmqiEmOEiU3McJRVSQXl4LhQl7oddkNJz90+K2+kEr5bG8tII3abj1C+s9mQJYmSN2eAbeB2I9iCuvx38Z1Fw3ZHpmqYjwpxNsurDHduDlqxz91sO24y1Y94XHXWpwZhwndN/YpKPZOad+xQidaO+Us5M1vOUsUFBcXbryisZUuw5R5UuzdMC0hK9IcqMOy9IVVHGnCQq0604SkrLkD5nwHVMSVKGsbxvsT/wBNh2/M7y8klLIXuJcfNGrfHp0SRegwGregwOUKp6jTuygi1aQcE/VlIXRUJS1Bje143YQ63iBuPcXHunNTpg0ua03awh0bvxRPHEw+e6ryFZQ96BrusLvgyf8Aaku5jvZwcPkoKohGJuoSNsSPBSZsgpxOsU3J3gkwixvTEUkbYqTXItU3qlmlCGuptQgUQFMSMxQAiSlQYEJMBQKIhOUnVtv6basWvdA44f8AaReThzj3Fj7FYlM6ZWGGWOQbxuDvUfeHyumXyivvDZLhTYkYJOJoIOHAOB8QchMxFelzZLtky5HusfO1bPtVlwWQq25XHXW45FsmqD9ilYtk1Q/ygE67nKXJTFbzFLOQ1Ebry8vKSwlS7d0xLsgM3TAsISuybqMS88qR1vKhhndc4+l/ADJUJp+BoPCDc2sSbfRV1XWlwsTZo2Y3Dfkr1C6jUDgbb/6FVF65LJc5XmoaLTlQidldn3Q2lCOzi7VXp6N1xZLSxqqDun9GlHxOBx7lQ0wPP4eO3A72cGn5pCy8WIRisiLSQ4d5hMbx4OabIQx7qx1WQSFsn35WD4zeolZ3Sf8ANYO91XAY9MqSTVOyHdSDkxOSP6JYIr0JCTCmCoBdJUkHqbAogIzFJF6CUR5UHKTwXAvNXgpPrvYCuEtGwHmgJgd6Ntw/+pHyWlYxfMf6Y13DNJETiVnG0f42b/Qn5L6bC5ejF9jlrrOdoYruWP1KOxW91doJWL1dmVz11qK+EYTVEP3QIG4TNJ+xQaRrRZxSzkxXHvlLOQUfkvLl15S9WEiA3dEkcgtOVBZRbL0i9AVKTdKMGkD4yXEgN2NwLu8FQVURB8QryrdZrW+I4vLOyp5xxNcL2O4KkryUSNLxyXNjv4hEabFDSFQ1Lp2tObeQKRKzUMxym7KA1FBTEgQj6ZFxzRt6cQLvytyf0QJCrfQKbh4pCcubZoH3QTn9FTqL6zzm3Lc281Wgq71aIFt/BUZVRHHLzXLxUEEQqBUgolSdauqLVNSdAXnOUSV2yk4AovU0Nyk8F4roC4VI9olZ8GeKTox44vynDvoSvtdPJlfBrL7V2Ym+LTwvO7o2k+oFj+i6/HesaC12SxCyNZ3iVpO07ctWdmYrXVAYY8KdO2x+aLE3CnAzI91kqbUOcpUp3V22kKQKDEV5esvKD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67200"/>
            <a:ext cx="2914650" cy="174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23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www.islamicbulletin.org/newsletters/issue_24/beliefs.aspx#basic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www.fsmitha.com/h2/ch29ir.html</a:t>
            </a:r>
            <a:endParaRPr lang="en-US" sz="2400" dirty="0" smtClean="0"/>
          </a:p>
          <a:p>
            <a:r>
              <a:rPr lang="en-US" sz="2400" dirty="0">
                <a:hlinkClick r:id="rId4"/>
              </a:rPr>
              <a:t>http://theriskyshift.com/2012/02/essay-impact-of-iranian-revolution-on-html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t2.gstatic.com/images?q=tbn:ANd9GcTnUMgyhz1YDVx82SBOONx4R4nwCg5GyyYMjzjp6vhDd5orAEmO</a:t>
            </a:r>
            <a:endParaRPr lang="en-US" sz="2400" dirty="0" smtClean="0"/>
          </a:p>
          <a:p>
            <a:r>
              <a:rPr lang="en-US" sz="2400" dirty="0">
                <a:hlinkClick r:id="rId6"/>
              </a:rPr>
              <a:t>http://static.guim.co.uk/sys-images/Guardian/Pix/pictures/2011/4/1/1301673637817/A-woman-in-a-burqa-008.jpg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6955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473</TotalTime>
  <Words>151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Iranian Enrichment Assignment: Islam in Iran</vt:lpstr>
      <vt:lpstr>Major Beliefs</vt:lpstr>
      <vt:lpstr>Revolution Against the Shah</vt:lpstr>
      <vt:lpstr>Impact</vt:lpstr>
      <vt:lpstr>Work Cited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Iranian</dc:title>
  <dc:creator>Liyan</dc:creator>
  <cp:lastModifiedBy>Liyan</cp:lastModifiedBy>
  <cp:revision>7</cp:revision>
  <dcterms:created xsi:type="dcterms:W3CDTF">2013-12-17T21:58:23Z</dcterms:created>
  <dcterms:modified xsi:type="dcterms:W3CDTF">2013-12-18T05:52:00Z</dcterms:modified>
</cp:coreProperties>
</file>